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9" r:id="rId3"/>
    <p:sldId id="260" r:id="rId4"/>
    <p:sldId id="286" r:id="rId5"/>
    <p:sldId id="262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7" r:id="rId16"/>
    <p:sldId id="278" r:id="rId17"/>
    <p:sldId id="279" r:id="rId18"/>
    <p:sldId id="280" r:id="rId19"/>
    <p:sldId id="287" r:id="rId20"/>
    <p:sldId id="282" r:id="rId21"/>
    <p:sldId id="284" r:id="rId22"/>
    <p:sldId id="28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38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44912" y="332656"/>
            <a:ext cx="6296744" cy="100811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Изобразительное искусство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джумшут и улдуз\Desktop\презинтация\20151110_1715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695673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279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джумшут и улдуз\Desktop\презинтация\20151110_0904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920880" cy="594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845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9" name="Picture 3" descr="C:\Users\джумшут и улдуз\Desktop\презинтация\20151110_09103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7492">
            <a:off x="-974039" y="685067"/>
            <a:ext cx="467783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джумшут и улдуз\Desktop\презинтация\20151110_0914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55037">
            <a:off x="5832144" y="761928"/>
            <a:ext cx="4514979" cy="3386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джумшут и улдуз\Desktop\презинтация\20151110_0925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55468" y="3169426"/>
            <a:ext cx="4610976" cy="345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794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C:\Users\джумшут и улдуз\Desktop\презинтация\20151110_09282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7632848" cy="5724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351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джумшут и улдуз\Desktop\презинтация\20151110_16312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787287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997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джумшут и улдуз\Desktop\презинтация\20151110_16395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19671" y="1160621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259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Конструирование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C:\Users\джумшут и улдуз\Desktop\презинтация\20151110_0759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991713" y="1904831"/>
            <a:ext cx="5088565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13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джумшут и улдуз\Desktop\презинтация\20151110_08000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764704"/>
            <a:ext cx="7272808" cy="5454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38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404664"/>
            <a:ext cx="7024744" cy="12961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Уголок музыкальных инструментов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819" y="1650660"/>
            <a:ext cx="6019525" cy="4514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980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404664"/>
            <a:ext cx="7024744" cy="864096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Уголок театра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90" y="1596654"/>
            <a:ext cx="5647762" cy="4235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3801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043942"/>
            <a:ext cx="6480720" cy="4860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22698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жумшут и улдуз\Desktop\презинтация\P10204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4664"/>
            <a:ext cx="7947300" cy="5960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561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джумшут и улдуз\Desktop\презинтация\Фото081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620688"/>
            <a:ext cx="8566297" cy="549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8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86409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Чтение книг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08" y="1484784"/>
            <a:ext cx="63367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3183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332656"/>
            <a:ext cx="7024744" cy="936104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Выставки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24578" name="Picture 2" descr="C:\Users\джумшут и улдуз\Desktop\презинтация\DSC_090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8576953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2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жумшут и улдуз\Desktop\презинтация\P10204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531" y="260648"/>
            <a:ext cx="8352927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51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джумшут и улдуз\Desktop\Детский сад нужное не удолять\оля распечатай пожалуйста\Screenshot_2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2" y="1052736"/>
            <a:ext cx="779768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4019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жумшут и улдуз\Desktop\презинтация\20151110_16254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8278233" cy="620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2797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джумшут и улдуз\Desktop\презинтация\P102041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64" y="332656"/>
            <a:ext cx="816090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108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4" name="Picture 4" descr="C:\Users\джумшут и улдуз\Desktop\презинтация\20151110_1031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955356">
            <a:off x="-410587" y="90937"/>
            <a:ext cx="4677833" cy="350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джумшут и улдуз\Desktop\презинтация\20151110_1036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6364">
            <a:off x="4569915" y="29054"/>
            <a:ext cx="4150768" cy="311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джумшут и улдуз\Desktop\презинтация\20151110_1036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38274"/>
            <a:ext cx="4512500" cy="338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джумшут и улдуз\Desktop\презинтация\20151110_1038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406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2190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490" y="548680"/>
            <a:ext cx="7024744" cy="792088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ЛЕПКА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:\Users\джумшут и улдуз\Desktop\презинтация\DSC_094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241285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499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джумшут и улдуз\Desktop\презинтация\DSC_094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448938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59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стин">
  <a:themeElements>
    <a:clrScheme name="Остин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Остин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Остин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725</TotalTime>
  <Words>12</Words>
  <Application>Microsoft Office PowerPoint</Application>
  <PresentationFormat>Экран (4:3)</PresentationFormat>
  <Paragraphs>7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Остин</vt:lpstr>
      <vt:lpstr>Изобразительное искусство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ЛЕПКА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Конструирование</vt:lpstr>
      <vt:lpstr>Презентация PowerPoint</vt:lpstr>
      <vt:lpstr>Уголок музыкальных инструментов</vt:lpstr>
      <vt:lpstr>Уголок театра</vt:lpstr>
      <vt:lpstr>Презентация PowerPoint</vt:lpstr>
      <vt:lpstr>Презентация PowerPoint</vt:lpstr>
      <vt:lpstr>Чтение книг</vt:lpstr>
      <vt:lpstr>Выставки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Изобразительное искусство</dc:title>
  <dc:creator>джумшут и улдуз</dc:creator>
  <cp:lastModifiedBy>джими</cp:lastModifiedBy>
  <cp:revision>11</cp:revision>
  <dcterms:created xsi:type="dcterms:W3CDTF">2015-11-11T16:30:35Z</dcterms:created>
  <dcterms:modified xsi:type="dcterms:W3CDTF">2017-04-29T05:55:26Z</dcterms:modified>
</cp:coreProperties>
</file>